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301" r:id="rId5"/>
    <p:sldId id="298" r:id="rId6"/>
    <p:sldId id="300" r:id="rId7"/>
    <p:sldId id="304" r:id="rId8"/>
    <p:sldId id="305" r:id="rId9"/>
    <p:sldId id="306" r:id="rId10"/>
    <p:sldId id="307" r:id="rId11"/>
    <p:sldId id="308" r:id="rId12"/>
    <p:sldId id="303" r:id="rId13"/>
    <p:sldId id="302" r:id="rId14"/>
    <p:sldId id="309" r:id="rId15"/>
    <p:sldId id="310" r:id="rId16"/>
    <p:sldId id="311" r:id="rId17"/>
    <p:sldId id="312" r:id="rId18"/>
    <p:sldId id="313" r:id="rId19"/>
    <p:sldId id="314" r:id="rId20"/>
    <p:sldId id="315" r:id="rId21"/>
    <p:sldId id="327" r:id="rId22"/>
    <p:sldId id="328" r:id="rId23"/>
    <p:sldId id="316" r:id="rId24"/>
    <p:sldId id="317" r:id="rId25"/>
    <p:sldId id="318" r:id="rId26"/>
    <p:sldId id="319" r:id="rId27"/>
    <p:sldId id="320" r:id="rId28"/>
    <p:sldId id="329" r:id="rId29"/>
    <p:sldId id="330" r:id="rId30"/>
    <p:sldId id="331" r:id="rId31"/>
    <p:sldId id="332" r:id="rId32"/>
    <p:sldId id="333" r:id="rId33"/>
    <p:sldId id="334" r:id="rId34"/>
    <p:sldId id="335" r:id="rId35"/>
    <p:sldId id="336" r:id="rId36"/>
    <p:sldId id="337" r:id="rId37"/>
    <p:sldId id="338" r:id="rId38"/>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t>04/02/2016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2257700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t>04/02/2016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75594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t>04/02/2016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406725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0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95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18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087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858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163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463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72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t>04/02/2016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2448162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34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71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338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53684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72457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5220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69207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70074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94739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85290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9E69D-7C99-442C-A214-03939BF25392}" type="datetimeFigureOut">
              <a:rPr lang="ms-MY" smtClean="0"/>
              <a:t>04/02/2016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3987524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17673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52733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33796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23138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74436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63861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8293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03573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111246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2474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6C09E69D-7C99-442C-A214-03939BF25392}" type="datetimeFigureOut">
              <a:rPr lang="ms-MY" smtClean="0"/>
              <a:t>04/02/2016</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1197111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12593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01524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159667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8144871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50941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6C09E69D-7C99-442C-A214-03939BF25392}" type="datetimeFigureOut">
              <a:rPr lang="ms-MY" smtClean="0"/>
              <a:t>04/02/2016</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31022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6C09E69D-7C99-442C-A214-03939BF25392}" type="datetimeFigureOut">
              <a:rPr lang="ms-MY" smtClean="0"/>
              <a:t>04/02/2016</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996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9E69D-7C99-442C-A214-03939BF25392}" type="datetimeFigureOut">
              <a:rPr lang="ms-MY" smtClean="0"/>
              <a:t>04/02/2016</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158945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9E69D-7C99-442C-A214-03939BF25392}" type="datetimeFigureOut">
              <a:rPr lang="ms-MY" smtClean="0"/>
              <a:t>04/02/2016</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40351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9E69D-7C99-442C-A214-03939BF25392}" type="datetimeFigureOut">
              <a:rPr lang="ms-MY" smtClean="0"/>
              <a:t>04/02/2016</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5B5D2DC-2E17-4B17-A1D8-8182D5BAFE49}" type="slidenum">
              <a:rPr lang="ms-MY" smtClean="0"/>
              <a:t>‹#›</a:t>
            </a:fld>
            <a:endParaRPr lang="ms-MY"/>
          </a:p>
        </p:txBody>
      </p:sp>
    </p:spTree>
    <p:extLst>
      <p:ext uri="{BB962C8B-B14F-4D97-AF65-F5344CB8AC3E}">
        <p14:creationId xmlns:p14="http://schemas.microsoft.com/office/powerpoint/2010/main" val="246632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9E69D-7C99-442C-A214-03939BF25392}" type="datetimeFigureOut">
              <a:rPr lang="ms-MY" smtClean="0"/>
              <a:t>04/02/2016</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5D2DC-2E17-4B17-A1D8-8182D5BAFE49}" type="slidenum">
              <a:rPr lang="ms-MY" smtClean="0"/>
              <a:t>‹#›</a:t>
            </a:fld>
            <a:endParaRPr lang="ms-MY"/>
          </a:p>
        </p:txBody>
      </p:sp>
    </p:spTree>
    <p:extLst>
      <p:ext uri="{BB962C8B-B14F-4D97-AF65-F5344CB8AC3E}">
        <p14:creationId xmlns:p14="http://schemas.microsoft.com/office/powerpoint/2010/main" val="726147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876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02340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9E69D-7C99-442C-A214-03939BF25392}" type="datetimeFigureOut">
              <a:rPr lang="ms-MY" smtClean="0">
                <a:solidFill>
                  <a:prstClr val="black">
                    <a:tint val="75000"/>
                  </a:prstClr>
                </a:solidFill>
              </a:rPr>
              <a:pPr/>
              <a:t>04/02/2016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5D2DC-2E17-4B17-A1D8-8182D5BAFE49}"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736526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4" descr="C:\Users\USER\Desktop\TAUSIYAH PERDANA FEBRUARI (S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847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Islam Agama Kebersiha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5250"/>
            <a:ext cx="9048750" cy="666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3568" y="332656"/>
            <a:ext cx="7819959" cy="1015663"/>
          </a:xfrm>
          <a:prstGeom prst="rect">
            <a:avLst/>
          </a:prstGeom>
        </p:spPr>
        <p:txBody>
          <a:bodyPr wrap="square">
            <a:spAutoFit/>
          </a:bodyPr>
          <a:lstStyle/>
          <a:p>
            <a:pPr lvl="0" algn="ct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Kebersihan</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Sebahagian</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p>
          <a:p>
            <a:pPr lvl="0" algn="ct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Daripada</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Keimanan</a:t>
            </a:r>
            <a:endParaRPr lang="en-US" sz="3000" b="1" dirty="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6" name="Freeform 7"/>
          <p:cNvSpPr/>
          <p:nvPr/>
        </p:nvSpPr>
        <p:spPr>
          <a:xfrm>
            <a:off x="3779912" y="3485462"/>
            <a:ext cx="4723615" cy="1671730"/>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p:spPr>
        <p:txBody>
          <a:bodyPr spcFirstLastPara="0" vert="horz" wrap="square" lIns="220802" tIns="220802" rIns="220802" bIns="220802" numCol="1" spcCol="1270" anchor="ctr" anchorCtr="0">
            <a:noAutofit/>
          </a:bodyPr>
          <a:lstStyle/>
          <a:p>
            <a:pPr lvl="0" algn="ctr" defTabSz="1377950">
              <a:lnSpc>
                <a:spcPct val="90000"/>
              </a:lnSpc>
              <a:spcBef>
                <a:spcPct val="0"/>
              </a:spcBef>
              <a:spcAft>
                <a:spcPct val="35000"/>
              </a:spcAft>
            </a:pPr>
            <a:r>
              <a:rPr lang="sv-SE" sz="24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Allah mengasihi orang-orang yang sentiasa menyucikan diri</a:t>
            </a:r>
            <a:endParaRPr kumimoji="0" lang="en-MY" sz="24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7" name="Right Arrow 6"/>
          <p:cNvSpPr/>
          <p:nvPr/>
        </p:nvSpPr>
        <p:spPr>
          <a:xfrm rot="5400000">
            <a:off x="7113084" y="4615716"/>
            <a:ext cx="880711" cy="2362480"/>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MY">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899592" y="1996823"/>
            <a:ext cx="4968552" cy="1576193"/>
          </a:xfrm>
          <a:prstGeom prst="rect">
            <a:avLst/>
          </a:prstGeom>
          <a:solidFill>
            <a:srgbClr val="92D050"/>
          </a:soli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Asas</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kebersihan</a:t>
            </a:r>
            <a:r>
              <a:rPr lang="en-MY" sz="2400" b="1"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Tree>
    <p:extLst>
      <p:ext uri="{BB962C8B-B14F-4D97-AF65-F5344CB8AC3E}">
        <p14:creationId xmlns:p14="http://schemas.microsoft.com/office/powerpoint/2010/main" val="329584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Islam Agama Kebersiha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5250"/>
            <a:ext cx="9048750" cy="666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8081" y="424988"/>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Baqarah</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222:</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6" name="Rectangle 5"/>
          <p:cNvSpPr/>
          <p:nvPr/>
        </p:nvSpPr>
        <p:spPr>
          <a:xfrm>
            <a:off x="116904" y="4100879"/>
            <a:ext cx="8991600" cy="1200329"/>
          </a:xfrm>
          <a:prstGeom prst="rect">
            <a:avLst/>
          </a:prstGeom>
          <a:solidFill>
            <a:srgbClr val="00B0F0">
              <a:alpha val="45000"/>
            </a:srgbClr>
          </a:solidFill>
        </p:spPr>
        <p:txBody>
          <a:bodyPr wrap="square">
            <a:spAutoFit/>
          </a:bodyPr>
          <a:lstStyle/>
          <a:p>
            <a:pPr algn="ct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 Allah mengasihi orang-orang yang banyak bertaubat, dan mengasihi orang-orang yang sentiasa </a:t>
            </a:r>
            <a:r>
              <a:rPr lang="ms-MY"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menyucikan </a:t>
            </a:r>
            <a:r>
              <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endPar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7" name="Rectangle 6"/>
          <p:cNvSpPr/>
          <p:nvPr/>
        </p:nvSpPr>
        <p:spPr>
          <a:xfrm>
            <a:off x="251520" y="2165955"/>
            <a:ext cx="8534399" cy="830997"/>
          </a:xfrm>
          <a:prstGeom prst="rect">
            <a:avLst/>
          </a:prstGeom>
          <a:solidFill>
            <a:schemeClr val="bg1">
              <a:alpha val="40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يُحِبُّ التَّوَّابِينَ وَيُحِبُّ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الْمُتَطَهِّرِينَ.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32521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Islam Agama Kebersiha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5250"/>
            <a:ext cx="9048750" cy="666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7584" y="2750148"/>
            <a:ext cx="7726202" cy="830997"/>
          </a:xfrm>
          <a:prstGeom prst="rect">
            <a:avLst/>
          </a:prstGeom>
          <a:solidFill>
            <a:srgbClr val="00B0F0">
              <a:alpha val="63000"/>
            </a:srgb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effectLst>
                <a:latin typeface="Arial" pitchFamily="34" charset="0"/>
                <a:cs typeface="Arial" pitchFamily="34" charset="0"/>
              </a:rPr>
              <a:t>Memastikan masjid dan surau sentiasa dalam keadaan baik dan bersih</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79512" y="373884"/>
            <a:ext cx="8784976"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Bersih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suci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sebelum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ibadah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827584" y="1631119"/>
            <a:ext cx="7726202" cy="830997"/>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Memastikan diri, pakaian dan tempat solat adalah bersih daripada najis</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827584" y="4298320"/>
            <a:ext cx="7704856" cy="1938992"/>
          </a:xfrm>
          <a:prstGeom prst="rect">
            <a:avLst/>
          </a:prstGeom>
          <a:solidFill>
            <a:srgbClr val="7030A0">
              <a:alpha val="63000"/>
            </a:srgbClr>
          </a:solidFill>
          <a:ln w="38100">
            <a:solidFill>
              <a:schemeClr val="tx1"/>
            </a:solidFill>
          </a:ln>
        </p:spPr>
        <p:txBody>
          <a:bodyPr wrap="square">
            <a:spAutoFit/>
          </a:bodyPr>
          <a:lstStyle/>
          <a:p>
            <a:pPr algn="ctr"/>
            <a:endParaRPr lang="ms-MY" sz="2400" b="1" dirty="0" smtClean="0">
              <a:solidFill>
                <a:schemeClr val="bg1"/>
              </a:solidFill>
              <a:effectLst>
                <a:glow rad="101600">
                  <a:schemeClr val="tx1">
                    <a:alpha val="60000"/>
                  </a:schemeClr>
                </a:glow>
              </a:effectLst>
              <a:latin typeface="Arial" pitchFamily="34" charset="0"/>
              <a:cs typeface="Arial" pitchFamily="34" charset="0"/>
            </a:endParaRPr>
          </a:p>
          <a:p>
            <a:pPr algn="ctr"/>
            <a:r>
              <a:rPr lang="ms-MY" sz="2400" b="1" dirty="0" smtClean="0">
                <a:solidFill>
                  <a:schemeClr val="bg1"/>
                </a:solidFill>
                <a:effectLst>
                  <a:glow rad="101600">
                    <a:schemeClr val="tx1">
                      <a:alpha val="60000"/>
                    </a:schemeClr>
                  </a:glow>
                </a:effectLst>
                <a:latin typeface="Arial" pitchFamily="34" charset="0"/>
                <a:cs typeface="Arial" pitchFamily="34" charset="0"/>
              </a:rPr>
              <a:t>Masalah </a:t>
            </a:r>
            <a:r>
              <a:rPr lang="ms-MY" sz="2400" b="1" dirty="0">
                <a:solidFill>
                  <a:schemeClr val="bg1"/>
                </a:solidFill>
                <a:effectLst>
                  <a:glow rad="101600">
                    <a:schemeClr val="tx1">
                      <a:alpha val="60000"/>
                    </a:schemeClr>
                  </a:glow>
                </a:effectLst>
                <a:latin typeface="Arial" pitchFamily="34" charset="0"/>
                <a:cs typeface="Arial" pitchFamily="34" charset="0"/>
              </a:rPr>
              <a:t>kebersihan di masjid dan tempat awam berpunca daripada sikap tidak bertanggungjawab sebahagian umat Islam yang  tidak menghayati tuntutan menjaga kebersihan.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Diamond 8"/>
          <p:cNvSpPr/>
          <p:nvPr/>
        </p:nvSpPr>
        <p:spPr>
          <a:xfrm>
            <a:off x="539552" y="3974284"/>
            <a:ext cx="864096" cy="792088"/>
          </a:xfrm>
          <a:prstGeom prst="diamon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smtClean="0">
                <a:solidFill>
                  <a:schemeClr val="bg1"/>
                </a:solidFill>
                <a:effectLst>
                  <a:glow rad="101600">
                    <a:schemeClr val="tx1">
                      <a:alpha val="60000"/>
                    </a:schemeClr>
                  </a:glow>
                  <a:outerShdw blurRad="38100" dist="38100" dir="2700000" algn="tl">
                    <a:srgbClr val="000000">
                      <a:alpha val="43137"/>
                    </a:srgbClr>
                  </a:outerShdw>
                </a:effectLst>
              </a:rPr>
              <a:t>X</a:t>
            </a:r>
            <a:endParaRPr lang="en-MY" sz="3600" b="1" dirty="0">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032521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Islam Agama Kebersiha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5250"/>
            <a:ext cx="9048750" cy="666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50254" y="2360589"/>
            <a:ext cx="7726202" cy="830997"/>
          </a:xfrm>
          <a:prstGeom prst="rect">
            <a:avLst/>
          </a:prstGeom>
          <a:solidFill>
            <a:srgbClr val="00B0F0">
              <a:alpha val="63000"/>
            </a:srgb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Kebersihan sesebuah kediaman, akan memberikan </a:t>
            </a:r>
            <a:r>
              <a:rPr lang="ms-MY"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ketenteraman kepada penghuninya.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79512" y="570746"/>
            <a:ext cx="878497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Tahap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ectangle 6"/>
          <p:cNvSpPr/>
          <p:nvPr/>
        </p:nvSpPr>
        <p:spPr>
          <a:xfrm>
            <a:off x="950254" y="1340768"/>
            <a:ext cx="7726202" cy="830997"/>
          </a:xfrm>
          <a:prstGeom prst="rect">
            <a:avLst/>
          </a:prstGeom>
          <a:solidFill>
            <a:schemeClr val="accent2">
              <a:lumMod val="50000"/>
              <a:alpha val="64000"/>
            </a:schemeClr>
          </a:solidFill>
          <a:ln w="38100">
            <a:solidFill>
              <a:schemeClr val="tx1"/>
            </a:solidFill>
          </a:ln>
        </p:spPr>
        <p:txBody>
          <a:bodyPr wrap="square">
            <a:spAutoFit/>
          </a:bodyPr>
          <a:lstStyle/>
          <a:p>
            <a:pPr algn="ct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Dapat dinilai melalui kebersihan diri, pakaian dan persekitaran kediaman. </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8" name="Rounded Rectangle 7"/>
          <p:cNvSpPr/>
          <p:nvPr/>
        </p:nvSpPr>
        <p:spPr>
          <a:xfrm>
            <a:off x="755576" y="3429000"/>
            <a:ext cx="8064896" cy="1440160"/>
          </a:xfrm>
          <a:prstGeom prst="roundRect">
            <a:avLst/>
          </a:prstGeom>
          <a:solidFill>
            <a:schemeClr val="accent2">
              <a:lumMod val="75000"/>
            </a:schemeClr>
          </a:solidFill>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ms-MY" sz="22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t>
            </a:r>
            <a:r>
              <a:rPr lang="ms-MY"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iada </a:t>
            </a:r>
            <a:r>
              <a:rPr lang="ms-MY" sz="22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longgokan sampah di halaman rumah, tiada longkang  yang tersumbat, tiada semak samun yang terbiar, yang boleh mengganggu suasana segar dan nyaman.</a:t>
            </a:r>
            <a:endParaRPr lang="en-MY" sz="22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9" name="Rounded Rectangle 8"/>
          <p:cNvSpPr/>
          <p:nvPr/>
        </p:nvSpPr>
        <p:spPr>
          <a:xfrm>
            <a:off x="755576" y="5085184"/>
            <a:ext cx="8040924" cy="1656184"/>
          </a:xfrm>
          <a:prstGeom prst="roundRect">
            <a:avLst/>
          </a:prstGeom>
          <a:solidFill>
            <a:schemeClr val="accent6">
              <a:lumMod val="50000"/>
            </a:schemeClr>
          </a:solidFill>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ms-MY" sz="2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Jangan </a:t>
            </a:r>
            <a:r>
              <a:rPr lang="ms-MY" sz="22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biarkan sungai atau parit tercemar,  jangan biarkan wujudnya tapak pembuangan sampah atau sisa kilang secara haram yang boleh menyebabkan kerosakan persekitaran dan merebaknya pelbagai penyakit. </a:t>
            </a:r>
            <a:endParaRPr lang="en-MY" sz="22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10" name="Multiply 9"/>
          <p:cNvSpPr/>
          <p:nvPr/>
        </p:nvSpPr>
        <p:spPr>
          <a:xfrm>
            <a:off x="287524" y="3212976"/>
            <a:ext cx="936104" cy="1160924"/>
          </a:xfrm>
          <a:prstGeom prst="mathMultiply">
            <a:avLst>
              <a:gd name="adj1" fmla="val 15908"/>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Multiply 10"/>
          <p:cNvSpPr/>
          <p:nvPr/>
        </p:nvSpPr>
        <p:spPr>
          <a:xfrm>
            <a:off x="287524" y="4869160"/>
            <a:ext cx="936104" cy="1160924"/>
          </a:xfrm>
          <a:prstGeom prst="mathMultiply">
            <a:avLst>
              <a:gd name="adj1" fmla="val 15908"/>
            </a:avLst>
          </a:prstGeom>
          <a:solidFill>
            <a:srgbClr val="FF00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032521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Islam Agama Kebersiha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5250"/>
            <a:ext cx="9048750" cy="666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19" y="570746"/>
            <a:ext cx="8568953"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Laporan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Denggi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416392" y="4686235"/>
            <a:ext cx="8403991" cy="830997"/>
          </a:xfrm>
          <a:prstGeom prst="rect">
            <a:avLst/>
          </a:prstGeom>
          <a:solidFill>
            <a:schemeClr val="accent6">
              <a:lumMod val="75000"/>
              <a:alpha val="64000"/>
            </a:scheme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Gambaran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sikap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sambil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lewa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416392" y="1916832"/>
            <a:ext cx="8404080" cy="461665"/>
          </a:xfrm>
          <a:prstGeom prst="rect">
            <a:avLst/>
          </a:prstGeom>
          <a:solidFill>
            <a:srgbClr val="00B0F0">
              <a:alpha val="63000"/>
            </a:srgbClr>
          </a:solidFill>
          <a:ln w="38100">
            <a:solidFill>
              <a:schemeClr val="tx1"/>
            </a:solid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Peningkatan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kes</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demam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denggi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semakin</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6392" y="2659064"/>
            <a:ext cx="8403991" cy="1569660"/>
          </a:xfrm>
          <a:prstGeom prst="rect">
            <a:avLst/>
          </a:prstGeom>
          <a:solidFill>
            <a:srgbClr val="00B0F0">
              <a:alpha val="63000"/>
            </a:srgbClr>
          </a:solidFill>
          <a:ln w="38100">
            <a:solidFill>
              <a:schemeClr val="tx1"/>
            </a:solidFill>
          </a:ln>
        </p:spPr>
        <p:txBody>
          <a:bodyPr wrap="square">
            <a:spAutoFit/>
          </a:bodyPr>
          <a:lstStyle/>
          <a:p>
            <a:r>
              <a:rPr lang="en-MY" sz="2400" b="1" u="sng"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3 - 31 </a:t>
            </a:r>
            <a:r>
              <a:rPr lang="en-MY" sz="2400" b="1" u="sng" dirty="0" err="1">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Januari</a:t>
            </a:r>
            <a:r>
              <a:rPr lang="en-MY" sz="2400" b="1" u="sng"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2016</a:t>
            </a:r>
          </a:p>
          <a:p>
            <a:r>
              <a:rPr lang="en-MY" sz="2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685</a:t>
            </a:r>
            <a:r>
              <a:rPr lang="en-MY" sz="2400" b="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400" dirty="0" err="1">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Enam</a:t>
            </a:r>
            <a:r>
              <a:rPr lang="en-MY" sz="2400"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ratus</a:t>
            </a:r>
            <a:r>
              <a:rPr lang="en-MY" sz="2400"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lapan</a:t>
            </a:r>
            <a:r>
              <a:rPr lang="en-MY" sz="2400"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puluh</a:t>
            </a:r>
            <a:r>
              <a:rPr lang="en-MY" sz="2400"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lima</a:t>
            </a:r>
            <a:r>
              <a:rPr lang="en-MY" sz="2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t>
            </a:r>
            <a:r>
              <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en-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7 (</a:t>
            </a:r>
            <a:r>
              <a:rPr lang="en-MY" sz="2400" dirty="0" err="1">
                <a:solidFill>
                  <a:srgbClr val="FFFF00"/>
                </a:solidFill>
                <a:effectLst>
                  <a:glow rad="101600">
                    <a:schemeClr val="tx1">
                      <a:alpha val="60000"/>
                    </a:schemeClr>
                  </a:glow>
                </a:effectLst>
                <a:latin typeface="Arial Black" pitchFamily="34" charset="0"/>
              </a:rPr>
              <a:t>T</a:t>
            </a:r>
            <a:r>
              <a:rPr lang="en-MY" sz="2400" dirty="0" err="1" smtClean="0">
                <a:solidFill>
                  <a:srgbClr val="FFFF00"/>
                </a:solidFill>
                <a:effectLst>
                  <a:glow rad="101600">
                    <a:schemeClr val="tx1">
                      <a:alpha val="60000"/>
                    </a:schemeClr>
                  </a:glow>
                </a:effectLst>
                <a:latin typeface="Arial Black" pitchFamily="34" charset="0"/>
              </a:rPr>
              <a:t>ujuh</a:t>
            </a:r>
            <a:r>
              <a:rPr lang="en-MY" sz="2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kematian</a:t>
            </a:r>
            <a:r>
              <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direkodkan</a:t>
            </a:r>
            <a:r>
              <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4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seluruh</a:t>
            </a:r>
            <a:r>
              <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r>
              <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negeri</a:t>
            </a:r>
            <a:r>
              <a:rPr lang="en-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Terengganu. </a:t>
            </a:r>
          </a:p>
        </p:txBody>
      </p:sp>
    </p:spTree>
    <p:extLst>
      <p:ext uri="{BB962C8B-B14F-4D97-AF65-F5344CB8AC3E}">
        <p14:creationId xmlns:p14="http://schemas.microsoft.com/office/powerpoint/2010/main" val="3032521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Islam Agama Kebersiha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5250"/>
            <a:ext cx="9048750" cy="666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25105"/>
            <a:ext cx="9180512" cy="1015663"/>
          </a:xfrm>
          <a:prstGeom prst="rect">
            <a:avLst/>
          </a:prstGeom>
        </p:spPr>
        <p:txBody>
          <a:bodyPr wrap="square">
            <a:spAutoFit/>
          </a:bodyPr>
          <a:lstStyle/>
          <a:p>
            <a:pPr algn="ctr" fontAlgn="auto">
              <a:spcBef>
                <a:spcPts val="0"/>
              </a:spcBef>
              <a:spcAft>
                <a:spcPts val="0"/>
              </a:spcAft>
              <a:defRPr/>
            </a:pPr>
            <a:r>
              <a:rPr lang="sv-SE"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 </a:t>
            </a:r>
            <a:r>
              <a:rPr lang="sv-SE" sz="29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menjaga kebersihan bagi </a:t>
            </a:r>
            <a:endParaRPr lang="sv-SE"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sv-SE" sz="29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melahirkan </a:t>
            </a:r>
            <a:r>
              <a:rPr lang="sv-SE" sz="29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persekitaran hidup yang bersih</a:t>
            </a:r>
            <a:endParaRPr lang="en-US" sz="29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467544" y="2659559"/>
            <a:ext cx="8496944" cy="769441"/>
          </a:xfrm>
          <a:prstGeom prst="rect">
            <a:avLst/>
          </a:prstGeom>
          <a:solidFill>
            <a:srgbClr val="00B0F0">
              <a:alpha val="63000"/>
            </a:srgbClr>
          </a:solidFill>
          <a:ln w="38100">
            <a:solidFill>
              <a:schemeClr val="tx1"/>
            </a:solidFill>
          </a:ln>
        </p:spPr>
        <p:txBody>
          <a:bodyPr wrap="square">
            <a:spAutoFit/>
          </a:bodyPr>
          <a:lstStyle/>
          <a:p>
            <a:pPr algn="ct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Memikul</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menanam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sikap</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mengutamakan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secara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berterusan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7" name="Rectangle 6"/>
          <p:cNvSpPr/>
          <p:nvPr/>
        </p:nvSpPr>
        <p:spPr>
          <a:xfrm>
            <a:off x="467544" y="1384900"/>
            <a:ext cx="8496944" cy="1107996"/>
          </a:xfrm>
          <a:prstGeom prst="rect">
            <a:avLst/>
          </a:prstGeom>
          <a:solidFill>
            <a:srgbClr val="92D050">
              <a:alpha val="63000"/>
            </a:srgbClr>
          </a:solidFill>
          <a:ln w="38100">
            <a:solidFill>
              <a:schemeClr val="tx1"/>
            </a:solidFill>
          </a:ln>
        </p:spPr>
        <p:txBody>
          <a:bodyPr wrap="square">
            <a:spAutoFit/>
          </a:bodyPr>
          <a:lstStyle/>
          <a:p>
            <a:pPr algn="ctr"/>
            <a:r>
              <a:rPr lang="sv-SE"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Mempertingkatkan </a:t>
            </a:r>
            <a:r>
              <a:rPr lang="sv-SE"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kesedaran terhadap kepentingan menjaga kebersihan diri, tempat tinggal, tempat ibadat, tempat kerja dan seluruh tempat awam .</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67544" y="3573016"/>
            <a:ext cx="8496944" cy="769441"/>
          </a:xfrm>
          <a:prstGeom prst="rect">
            <a:avLst/>
          </a:prstGeom>
          <a:solidFill>
            <a:schemeClr val="accent6">
              <a:lumMod val="75000"/>
              <a:alpha val="64000"/>
            </a:schemeClr>
          </a:solidFill>
          <a:ln w="38100">
            <a:solidFill>
              <a:schemeClr val="tx1"/>
            </a:solidFill>
          </a:ln>
        </p:spPr>
        <p:txBody>
          <a:bodyPr wrap="square">
            <a:spAutoFit/>
          </a:bodyPr>
          <a:lstStyle/>
          <a:p>
            <a:pPr algn="ct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Mendisiplinkan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imej</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sukakan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9" name="Rectangle 8"/>
          <p:cNvSpPr/>
          <p:nvPr/>
        </p:nvSpPr>
        <p:spPr>
          <a:xfrm>
            <a:off x="467544" y="4481244"/>
            <a:ext cx="8496944" cy="1107996"/>
          </a:xfrm>
          <a:prstGeom prst="rect">
            <a:avLst/>
          </a:prstGeom>
          <a:solidFill>
            <a:srgbClr val="00B050">
              <a:alpha val="64000"/>
            </a:srgbClr>
          </a:solidFill>
          <a:ln w="38100">
            <a:solidFill>
              <a:schemeClr val="tx1"/>
            </a:solidFill>
          </a:ln>
        </p:spPr>
        <p:txBody>
          <a:bodyPr wrap="square">
            <a:spAutoFit/>
          </a:bodyPr>
          <a:lstStyle/>
          <a:p>
            <a:pPr algn="ct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Mempertingkatkan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tegur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menegur</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nasihat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menasihati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hal</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10" name="Rectangle 9"/>
          <p:cNvSpPr/>
          <p:nvPr/>
        </p:nvSpPr>
        <p:spPr>
          <a:xfrm>
            <a:off x="467544" y="5755903"/>
            <a:ext cx="8496944" cy="769441"/>
          </a:xfrm>
          <a:prstGeom prst="rect">
            <a:avLst/>
          </a:prstGeom>
          <a:solidFill>
            <a:schemeClr val="accent5">
              <a:lumMod val="75000"/>
              <a:alpha val="64000"/>
            </a:schemeClr>
          </a:solidFill>
          <a:ln w="38100">
            <a:solidFill>
              <a:schemeClr val="tx1"/>
            </a:solidFill>
          </a:ln>
        </p:spPr>
        <p:txBody>
          <a:bodyPr wrap="square">
            <a:spAutoFit/>
          </a:bodyPr>
          <a:lstStyle/>
          <a:p>
            <a:pPr algn="ct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Menggunakan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kemudahan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tong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sampah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pembuangan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sampah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sebaik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mungkin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11" name="Oval 10"/>
          <p:cNvSpPr/>
          <p:nvPr/>
        </p:nvSpPr>
        <p:spPr>
          <a:xfrm>
            <a:off x="323528" y="1600924"/>
            <a:ext cx="360040" cy="720080"/>
          </a:xfrm>
          <a:prstGeom prst="ellipse">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en-MY" sz="2400" dirty="0"/>
          </a:p>
        </p:txBody>
      </p:sp>
      <p:sp>
        <p:nvSpPr>
          <p:cNvPr id="12" name="Oval 11"/>
          <p:cNvSpPr/>
          <p:nvPr/>
        </p:nvSpPr>
        <p:spPr>
          <a:xfrm>
            <a:off x="287524" y="5763832"/>
            <a:ext cx="360040" cy="720080"/>
          </a:xfrm>
          <a:prstGeom prst="ellipse">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5</a:t>
            </a:r>
            <a:endParaRPr lang="en-MY" sz="2400" dirty="0"/>
          </a:p>
        </p:txBody>
      </p:sp>
      <p:sp>
        <p:nvSpPr>
          <p:cNvPr id="13" name="Oval 12"/>
          <p:cNvSpPr/>
          <p:nvPr/>
        </p:nvSpPr>
        <p:spPr>
          <a:xfrm>
            <a:off x="275270" y="3645024"/>
            <a:ext cx="360040" cy="720080"/>
          </a:xfrm>
          <a:prstGeom prst="ellipse">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en-MY" sz="2400" dirty="0"/>
          </a:p>
        </p:txBody>
      </p:sp>
      <p:sp>
        <p:nvSpPr>
          <p:cNvPr id="14" name="Oval 13"/>
          <p:cNvSpPr/>
          <p:nvPr/>
        </p:nvSpPr>
        <p:spPr>
          <a:xfrm>
            <a:off x="323528" y="2659559"/>
            <a:ext cx="360040" cy="720080"/>
          </a:xfrm>
          <a:prstGeom prst="ellipse">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en-MY" sz="2400" dirty="0"/>
          </a:p>
        </p:txBody>
      </p:sp>
      <p:sp>
        <p:nvSpPr>
          <p:cNvPr id="15" name="Oval 14"/>
          <p:cNvSpPr/>
          <p:nvPr/>
        </p:nvSpPr>
        <p:spPr>
          <a:xfrm>
            <a:off x="287524" y="4675202"/>
            <a:ext cx="360040" cy="720080"/>
          </a:xfrm>
          <a:prstGeom prst="ellipse">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en-MY" sz="2400" dirty="0"/>
          </a:p>
        </p:txBody>
      </p:sp>
    </p:spTree>
    <p:extLst>
      <p:ext uri="{BB962C8B-B14F-4D97-AF65-F5344CB8AC3E}">
        <p14:creationId xmlns:p14="http://schemas.microsoft.com/office/powerpoint/2010/main" val="3032521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Islam Agama Kebersiha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5250"/>
            <a:ext cx="9048750" cy="666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9552" y="332656"/>
            <a:ext cx="7992888" cy="1015663"/>
          </a:xfrm>
          <a:prstGeom prst="rect">
            <a:avLst/>
          </a:prstGeom>
        </p:spPr>
        <p:txBody>
          <a:bodyPr wrap="square">
            <a:spAutoFit/>
          </a:bodyPr>
          <a:lstStyle/>
          <a:p>
            <a:pPr lvl="0" algn="ctr">
              <a:defRPr/>
            </a:pP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lvl="0" algn="ctr">
              <a:defRPr/>
            </a:pP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As-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Syams</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9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hingga</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10</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6" name="Rectangle 5"/>
          <p:cNvSpPr/>
          <p:nvPr/>
        </p:nvSpPr>
        <p:spPr>
          <a:xfrm>
            <a:off x="16430" y="1908701"/>
            <a:ext cx="9127570" cy="800219"/>
          </a:xfrm>
          <a:prstGeom prst="rect">
            <a:avLst/>
          </a:prstGeom>
          <a:solidFill>
            <a:schemeClr val="bg1">
              <a:lumMod val="75000"/>
              <a:alpha val="47000"/>
            </a:scheme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قَدْ أَفْلَحَ مَن </a:t>
            </a:r>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زَكَّاهَا</a:t>
            </a:r>
            <a:r>
              <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وَقَدْ خَابَ مَن </a:t>
            </a:r>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دَسَّاهَا.</a:t>
            </a:r>
            <a:endParaRPr lang="ms-MY" sz="4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7" name="Rectangle 6"/>
          <p:cNvSpPr/>
          <p:nvPr/>
        </p:nvSpPr>
        <p:spPr>
          <a:xfrm>
            <a:off x="0" y="3566626"/>
            <a:ext cx="9144000" cy="1446550"/>
          </a:xfrm>
          <a:prstGeom prst="rect">
            <a:avLst/>
          </a:prstGeom>
          <a:solidFill>
            <a:srgbClr val="00B0F0">
              <a:alpha val="45000"/>
            </a:srgbClr>
          </a:solidFill>
        </p:spPr>
        <p:txBody>
          <a:bodyPr wrap="square">
            <a:spAutoFit/>
          </a:bodyPr>
          <a:lstStyle/>
          <a:p>
            <a:pPr algn="ct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Sesungguhnya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berjayalah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orang yang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menjadikan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dirinya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sedia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bersih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bertambah-tambah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bersih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Dan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sesungguhnya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hampalah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orang yang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menjadikan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dirinya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susut</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terbenam</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kebersihannya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p>
        </p:txBody>
      </p:sp>
    </p:spTree>
    <p:extLst>
      <p:ext uri="{BB962C8B-B14F-4D97-AF65-F5344CB8AC3E}">
        <p14:creationId xmlns:p14="http://schemas.microsoft.com/office/powerpoint/2010/main" val="3032521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Islam Agama Kebersiha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5250"/>
            <a:ext cx="9048750" cy="66675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9"/>
          <p:cNvSpPr>
            <a:spLocks noChangeArrowheads="1"/>
          </p:cNvSpPr>
          <p:nvPr/>
        </p:nvSpPr>
        <p:spPr bwMode="auto">
          <a:xfrm>
            <a:off x="632072" y="425774"/>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6" name="Rectangle 5"/>
          <p:cNvSpPr/>
          <p:nvPr/>
        </p:nvSpPr>
        <p:spPr>
          <a:xfrm>
            <a:off x="360040" y="1650280"/>
            <a:ext cx="8388424" cy="4154984"/>
          </a:xfrm>
          <a:prstGeom prst="rect">
            <a:avLst/>
          </a:prstGeom>
          <a:solidFill>
            <a:schemeClr val="accent6">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 هَذَا وَأَسْتَغْفِرُ اللهَ العَظِيمَ لِي وَلَكُمْ، وَلِسَائِرِ المُسْلِمِينَ وَالمُسْلِمَاتِ، وَالمُؤْمِنِينَ وَالمُؤْمِنَاتِ، فَاسْتَغْفِرُوهُ فَيَا فَوْزَ المُسْتَغْفِرِينَ وَيَا نَجَاةَ التَّائِبِين.َ</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32521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0717628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165419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2053" name="Picture 5" descr="C:\Users\USER\Desktop\ZIARAH MAHABBAH SLA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 y="0"/>
            <a:ext cx="91388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29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Islam Agama Kebersiha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5250"/>
            <a:ext cx="9048750" cy="666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539969"/>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6" name="Rectangle 5"/>
          <p:cNvSpPr/>
          <p:nvPr/>
        </p:nvSpPr>
        <p:spPr>
          <a:xfrm>
            <a:off x="0" y="1791011"/>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7" name="TextBox 6"/>
          <p:cNvSpPr txBox="1"/>
          <p:nvPr/>
        </p:nvSpPr>
        <p:spPr>
          <a:xfrm>
            <a:off x="0" y="4193793"/>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32521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Islam Agama Kebersiha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5250"/>
            <a:ext cx="9048750" cy="666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5720" y="552162"/>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0" y="1726552"/>
            <a:ext cx="9144000" cy="1938992"/>
          </a:xfrm>
          <a:prstGeom prst="rect">
            <a:avLst/>
          </a:prstGeom>
          <a:solidFill>
            <a:schemeClr val="accent6">
              <a:lumMod val="75000"/>
              <a:alpha val="22000"/>
            </a:schemeClr>
          </a:solidFill>
          <a:ln>
            <a:noFill/>
          </a:ln>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 سَريكَ</a:t>
            </a:r>
            <a:r>
              <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7" name="TextBox 6"/>
          <p:cNvSpPr txBox="1"/>
          <p:nvPr/>
        </p:nvSpPr>
        <p:spPr>
          <a:xfrm>
            <a:off x="0" y="3990543"/>
            <a:ext cx="9144000" cy="2246769"/>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32521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Islam Agama Kebersiha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5250"/>
            <a:ext cx="9048750" cy="666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8610" y="404664"/>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0" y="1844824"/>
            <a:ext cx="9144000" cy="1631216"/>
          </a:xfrm>
          <a:prstGeom prst="rect">
            <a:avLst/>
          </a:prstGeom>
          <a:solidFill>
            <a:schemeClr val="accent6">
              <a:lumMod val="75000"/>
              <a:alpha val="22000"/>
            </a:schemeClr>
          </a:solidFill>
        </p:spPr>
        <p:txBody>
          <a:bodyPr wrap="square">
            <a:spAutoFit/>
          </a:bodyPr>
          <a:lstStyle/>
          <a:p>
            <a:pPr algn="ctr" rtl="1"/>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وَحَبِيْبِنَا مُحَمَّدٍ وَعَلَى آلِهِ وَأَصْحَابِهِ</a:t>
            </a:r>
            <a:endParaRPr lang="ms-MY" sz="5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TextBox 6"/>
          <p:cNvSpPr txBox="1"/>
          <p:nvPr/>
        </p:nvSpPr>
        <p:spPr>
          <a:xfrm>
            <a:off x="0" y="4636293"/>
            <a:ext cx="9144000" cy="1384995"/>
          </a:xfrm>
          <a:prstGeom prst="rect">
            <a:avLst/>
          </a:prstGeom>
          <a:solidFill>
            <a:srgbClr val="00B0F0">
              <a:alpha val="35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32521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Islam Agama Kebersiha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5250"/>
            <a:ext cx="9048750" cy="666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00200" y="554953"/>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TextBox 5"/>
          <p:cNvSpPr txBox="1"/>
          <p:nvPr/>
        </p:nvSpPr>
        <p:spPr>
          <a:xfrm>
            <a:off x="0" y="4211679"/>
            <a:ext cx="9144000" cy="1089529"/>
          </a:xfrm>
          <a:prstGeom prst="rect">
            <a:avLst/>
          </a:prstGeom>
          <a:solidFill>
            <a:srgbClr val="00B0F0">
              <a:alpha val="39000"/>
            </a:srgbClr>
          </a:solidFill>
          <a:ln w="57150">
            <a:noFill/>
          </a:ln>
        </p:spPr>
        <p:txBody>
          <a:bodyPr wrap="square">
            <a:spAutoFit/>
          </a:bodyPr>
          <a:lstStyle/>
          <a:p>
            <a:pPr lvl="0" algn="ctr" defTabSz="1022350">
              <a:lnSpc>
                <a:spcPct val="90000"/>
              </a:lnSpc>
              <a:spcBef>
                <a:spcPct val="0"/>
              </a:spcBef>
              <a:spcAft>
                <a:spcPct val="35000"/>
              </a:spcAft>
            </a:pP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Bertakwalah</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mudah-mudahan</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kehidupan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kita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terus</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dibimbing</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oleh-Nya</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dikurniakan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rahmat</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dan</a:t>
            </a:r>
            <a:r>
              <a:rPr lang="en-US"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inayahNya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MY" sz="2400" b="1"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7" name="Rectangle 6"/>
          <p:cNvSpPr/>
          <p:nvPr/>
        </p:nvSpPr>
        <p:spPr>
          <a:xfrm>
            <a:off x="755576" y="2156780"/>
            <a:ext cx="7560840" cy="923330"/>
          </a:xfrm>
          <a:prstGeom prst="rect">
            <a:avLst/>
          </a:prstGeom>
          <a:solidFill>
            <a:schemeClr val="accent6">
              <a:lumMod val="75000"/>
              <a:alpha val="24000"/>
            </a:schemeClr>
          </a:solidFill>
        </p:spPr>
        <p:txBody>
          <a:bodyPr wrap="square">
            <a:spAutoFit/>
          </a:bodyPr>
          <a:lstStyle/>
          <a:p>
            <a:pPr algn="ctr" rtl="1"/>
            <a:r>
              <a:rPr lang="ar-EG" sz="5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وَكُوْنُوْا عِبَادَ اللهِ الصَّالِحِيْنَ</a:t>
            </a:r>
            <a:r>
              <a:rPr lang="ar-EG" sz="5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032521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Islam Agama Kebersiha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5250"/>
            <a:ext cx="9048750" cy="666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9552" y="332656"/>
            <a:ext cx="7992888" cy="1015663"/>
          </a:xfrm>
          <a:prstGeom prst="rect">
            <a:avLst/>
          </a:prstGeom>
        </p:spPr>
        <p:txBody>
          <a:bodyPr wrap="square">
            <a:spAutoFit/>
          </a:bodyPr>
          <a:lstStyle/>
          <a:p>
            <a:pPr lvl="0" algn="ctr">
              <a:defRPr/>
            </a:pP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Doa</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agar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tergolong</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di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kalangan</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orang yang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sering</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menyucikan</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diri</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6" name="Rectangle 5"/>
          <p:cNvSpPr/>
          <p:nvPr/>
        </p:nvSpPr>
        <p:spPr>
          <a:xfrm>
            <a:off x="16430" y="1823333"/>
            <a:ext cx="9127570" cy="1446550"/>
          </a:xfrm>
          <a:prstGeom prst="rect">
            <a:avLst/>
          </a:prstGeom>
          <a:solidFill>
            <a:schemeClr val="bg1">
              <a:lumMod val="75000"/>
              <a:alpha val="47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اللَّهُمَّ اجْعَلْنِيْ مِنَ التَّوَّابِيْنَ وَاجْعَلْنِيْ مِنَ المُتَطَهِّرِيْنَ،        وَاجْعَلْنِيْ مِنْ عِبَادَكَ الصَّالِحِيْنَ.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7" name="Rectangle 6"/>
          <p:cNvSpPr/>
          <p:nvPr/>
        </p:nvSpPr>
        <p:spPr>
          <a:xfrm>
            <a:off x="0" y="3782650"/>
            <a:ext cx="9144000" cy="1446550"/>
          </a:xfrm>
          <a:prstGeom prst="rect">
            <a:avLst/>
          </a:prstGeom>
          <a:solidFill>
            <a:srgbClr val="00B0F0">
              <a:alpha val="45000"/>
            </a:srgbClr>
          </a:solidFill>
        </p:spPr>
        <p:txBody>
          <a:bodyPr wrap="square">
            <a:spAutoFit/>
          </a:bodyPr>
          <a:lstStyle/>
          <a:p>
            <a:pPr algn="ct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Allah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jadikanlah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aku</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di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kalangan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orang-orang  yang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banyak</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bertaubat</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jadikanlah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aku</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di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kalangan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orang-orang  yang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yang</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sentiasa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mensucikan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diri</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jadikanlah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aku</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di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kalangan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hamba-hambaMu</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soleh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p>
        </p:txBody>
      </p:sp>
    </p:spTree>
    <p:extLst>
      <p:ext uri="{BB962C8B-B14F-4D97-AF65-F5344CB8AC3E}">
        <p14:creationId xmlns:p14="http://schemas.microsoft.com/office/powerpoint/2010/main" val="3032521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07099753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63803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045822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268760"/>
            <a:ext cx="8784976"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2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ارْحَمْنَا فَأَنَّكَ أَرْحَمَ الرَّاحِمِيْنَ. اللَّهُمَّ اهْدِنَا فَإِنَّكَ الْهَادِيْ إِلَى صِرَاطِكَ الْمُسْتَقِيْمِ. اللَّهُمَّ اشْفِ أَمْرَاضَنَا، وَاشْفِ مَرْضَانَا، وَارْحَمْ إِخْوَانَنَا الْمُسْلِمِيْنَ وَالْمُسْلِمَاتِ، الْأَحْيَاءِ مِنْهُمْ وَالْأَمْوَاتِ، وَاجْعَلْنَا مِنَ الرَّاشِدِيْنَ يَا رَبَّ الْعَالَمِيْنَ.</a:t>
            </a:r>
            <a:endParaRPr lang="en-US" sz="42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933056"/>
            <a:ext cx="8784976" cy="286232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Sememangnya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Maha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Mengasihani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Sesungguhnya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Engkaulah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Penunjuk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lurus</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Sembuhkanlah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penyakit-penyakit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Sihat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sejahterakanlah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ahli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keluarga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sahabat-sahabat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terlantar</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sakit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saudara-saudara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muslimin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muslimat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masih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hidup</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ataupun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meninggal</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hambaMu</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pimpinan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473042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526028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1027" name="Picture 3" descr="C:\Users\USER\Desktop\SEMINAR ILMU FIQH SLA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544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443738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304429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73508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915273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127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5122" name="Picture 2" descr="C:\Users\USER\Desktop\Islam Agama Kebersiha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5250"/>
            <a:ext cx="904875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478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Islam Agama Kebersiha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5250"/>
            <a:ext cx="9048750" cy="666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988840"/>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6" name="TextBox 5"/>
          <p:cNvSpPr txBox="1"/>
          <p:nvPr/>
        </p:nvSpPr>
        <p:spPr>
          <a:xfrm>
            <a:off x="0" y="5036983"/>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7" name="Rectangle 6"/>
          <p:cNvSpPr/>
          <p:nvPr/>
        </p:nvSpPr>
        <p:spPr>
          <a:xfrm>
            <a:off x="602822" y="548680"/>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032521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Islam Agama Kebersiha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5250"/>
            <a:ext cx="9048750" cy="666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6696" y="485378"/>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0" y="1851789"/>
            <a:ext cx="9144000" cy="1938992"/>
          </a:xfrm>
          <a:prstGeom prst="rect">
            <a:avLst/>
          </a:prstGeom>
          <a:solidFill>
            <a:schemeClr val="accent6">
              <a:lumMod val="5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7" name="TextBox 6"/>
          <p:cNvSpPr txBox="1"/>
          <p:nvPr/>
        </p:nvSpPr>
        <p:spPr>
          <a:xfrm>
            <a:off x="0" y="4149080"/>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32521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Islam Agama Kebersiha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5250"/>
            <a:ext cx="9048750" cy="666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7584" y="391811"/>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72008" y="1877845"/>
            <a:ext cx="8964488"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rtl="1" fontAlgn="base">
              <a:spcBef>
                <a:spcPct val="0"/>
              </a:spcBef>
              <a:spcAft>
                <a:spcPct val="0"/>
              </a:spcAft>
            </a:pP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أَجْمَعِيْنَ.</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7" name="TextBox 6"/>
          <p:cNvSpPr txBox="1"/>
          <p:nvPr/>
        </p:nvSpPr>
        <p:spPr>
          <a:xfrm>
            <a:off x="0" y="4708301"/>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032521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Islam Agama Kebersiha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5250"/>
            <a:ext cx="9048750" cy="666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59632" y="526321"/>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395536" y="2132856"/>
            <a:ext cx="8316416" cy="1631216"/>
          </a:xfrm>
          <a:prstGeom prst="rect">
            <a:avLst/>
          </a:prstGeom>
          <a:solidFill>
            <a:schemeClr val="accent6">
              <a:lumMod val="50000"/>
              <a:alpha val="27000"/>
            </a:schemeClr>
          </a:solidFill>
        </p:spPr>
        <p:txBody>
          <a:bodyPr wrap="square">
            <a:spAutoFit/>
          </a:bodyPr>
          <a:lstStyle/>
          <a:p>
            <a:pPr algn="ctr" rtl="1"/>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وَأُوْصِيْكُمْ وَإِيَّايَ بِتَقْوَى اللهِ، </a:t>
            </a:r>
            <a:endParaRPr lang="en-US"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a:t>
            </a:r>
            <a:r>
              <a:rPr lang="ar-EG"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فَازَ الْمُتَّقُوْنَ.</a:t>
            </a:r>
            <a:endParaRPr lang="ms-MY" sz="5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TextBox 6"/>
          <p:cNvSpPr txBox="1"/>
          <p:nvPr/>
        </p:nvSpPr>
        <p:spPr>
          <a:xfrm>
            <a:off x="0" y="4259997"/>
            <a:ext cx="9144000" cy="1246495"/>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sebenar-benarnya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r>
              <a:rPr lang="ar-SA"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sesungguhnya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berjaya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orang yang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3032521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098" name="Picture 2" descr="C:\Users\USER\Desktop\Islam Agama Kebersiha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95250"/>
            <a:ext cx="904875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769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1128</Words>
  <Application>Microsoft Office PowerPoint</Application>
  <PresentationFormat>On-screen Show (4:3)</PresentationFormat>
  <Paragraphs>112</Paragraphs>
  <Slides>34</Slides>
  <Notes>0</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Office Theme</vt:lpstr>
      <vt:lpstr>3_Office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USER</cp:lastModifiedBy>
  <cp:revision>36</cp:revision>
  <dcterms:created xsi:type="dcterms:W3CDTF">2015-11-23T12:28:08Z</dcterms:created>
  <dcterms:modified xsi:type="dcterms:W3CDTF">2016-02-04T05:04:12Z</dcterms:modified>
</cp:coreProperties>
</file>